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7" r:id="rId4"/>
  </p:sldMasterIdLst>
  <p:sldIdLst>
    <p:sldId id="265" r:id="rId5"/>
    <p:sldId id="257" r:id="rId6"/>
    <p:sldId id="259" r:id="rId7"/>
    <p:sldId id="258" r:id="rId8"/>
    <p:sldId id="260" r:id="rId9"/>
    <p:sldId id="261" r:id="rId10"/>
    <p:sldId id="262" r:id="rId11"/>
    <p:sldId id="268" r:id="rId12"/>
    <p:sldId id="269" r:id="rId13"/>
    <p:sldId id="270" r:id="rId14"/>
    <p:sldId id="264" r:id="rId15"/>
    <p:sldId id="266" r:id="rId16"/>
    <p:sldId id="267" r:id="rId17"/>
  </p:sldIdLst>
  <p:sldSz cx="6858000" cy="9906000" type="A4"/>
  <p:notesSz cx="9906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27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沈瑞祥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61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2025年12月</a:t>
            </a:r>
            <a:r>
              <a:rPr lang="en-US" altLang="zh-CN" dirty="0"/>
              <a:t>19</a:t>
            </a:r>
            <a:r>
              <a:rPr lang="zh-CN" altLang="en-US" dirty="0"/>
              <a:t>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637" y="909637"/>
            <a:ext cx="5800725" cy="8086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8202"/>
            <a:ext cx="6858000" cy="85681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5" y="850900"/>
            <a:ext cx="5369560" cy="7553325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尿常规异常，提示泌尿系感染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血脂异常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肿瘤标志物异常：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CA19-9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升高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    t-PSA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泌尿外科就诊，针对尿常规和前列腺标志物异常，完善前列腺超声等检查，良性疾病也可导致肿瘤标志物升高，需综合评估。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消化内科就诊，针对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CA19-9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升高，完善腹部增强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等检查，排查胰腺、胆道、胃肠道病变。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低脂饮食，适当运动，降脂药物治疗。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定期复查异常指标。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检查日期：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主检医生：谈亚利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8827" y="901059"/>
            <a:ext cx="5971068" cy="84104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557" y="893915"/>
            <a:ext cx="6180461" cy="8448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454" y="803714"/>
            <a:ext cx="6257581" cy="8562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573" y="884390"/>
            <a:ext cx="6158429" cy="8467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86439" y="870333"/>
          <a:ext cx="6279613" cy="8361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WPS Pdf Document" r:id="rId1" imgW="5343525" imgH="7553325" progId="KPDF.Document.9">
                  <p:embed/>
                </p:oleObj>
              </mc:Choice>
              <mc:Fallback>
                <p:oleObj name="WPS Pdf Document" r:id="rId1" imgW="5343525" imgH="7553325" progId="KPDF.Document.9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439" y="870333"/>
                        <a:ext cx="6279613" cy="8361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815247"/>
            <a:ext cx="5657850" cy="84719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619" y="967286"/>
            <a:ext cx="5704762" cy="8275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12" y="981075"/>
            <a:ext cx="5743575" cy="7943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WPS 演示</Application>
  <PresentationFormat>A4 纸张(210x297 毫米)</PresentationFormat>
  <Paragraphs>38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 Light</vt:lpstr>
      <vt:lpstr>微软雅黑</vt:lpstr>
      <vt:lpstr>等线</vt:lpstr>
      <vt:lpstr>Arial Unicode MS</vt:lpstr>
      <vt:lpstr>等线 Light</vt:lpstr>
      <vt:lpstr>Calibri</vt:lpstr>
      <vt:lpstr>Office Theme</vt:lpstr>
      <vt:lpstr>自定义设计方案</vt:lpstr>
      <vt:lpstr>自定义设计方案</vt:lpstr>
      <vt:lpstr>KPDF.Document.9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Health Manage 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员工体检报告</dc:title>
  <dc:creator>Health Manage AI</dc:creator>
  <dc:subject>员工体检报告</dc:subject>
  <cp:lastModifiedBy>王大霏</cp:lastModifiedBy>
  <cp:revision>21</cp:revision>
  <dcterms:created xsi:type="dcterms:W3CDTF">2025-12-03T01:56:00Z</dcterms:created>
  <dcterms:modified xsi:type="dcterms:W3CDTF">2025-12-22T05:32:09Z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B69458E720814444A23278A5C651204D</vt:lpwstr>
  </property>
  <property fmtid="{D5CDD505-2E9C-101B-9397-08002B2CF9AE}" pid="3" name="KSOProductBuildVer">
    <vt:lpwstr>2052-12.1.0.21915</vt:lpwstr>
  </property>
</Properties>
</file>